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70" r:id="rId20"/>
    <p:sldId id="291" r:id="rId21"/>
    <p:sldId id="283" r:id="rId22"/>
    <p:sldId id="290" r:id="rId23"/>
    <p:sldId id="284" r:id="rId24"/>
    <p:sldId id="286" r:id="rId25"/>
    <p:sldId id="285" r:id="rId26"/>
    <p:sldId id="287" r:id="rId27"/>
    <p:sldId id="288" r:id="rId28"/>
    <p:sldId id="289" r:id="rId29"/>
    <p:sldId id="272" r:id="rId30"/>
    <p:sldId id="274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 snapToGrid="0">
      <p:cViewPr>
        <p:scale>
          <a:sx n="76" d="100"/>
          <a:sy n="76" d="100"/>
        </p:scale>
        <p:origin x="-46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08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465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1025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14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7979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148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446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046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026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651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5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9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4197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49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878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14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14EE8-44F4-4493-B399-DA56B38EE4EB}" type="datetimeFigureOut">
              <a:rPr lang="cs-CZ" smtClean="0"/>
              <a:t>27.6.2016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C85605-4732-4854-8D92-061CA71A03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90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b="1" dirty="0"/>
              <a:t>Spolu si pomáháme, společně se vzděláváme  aneb místně zakotvené učení v praxi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000" dirty="0" smtClean="0"/>
              <a:t>Závěrečné </a:t>
            </a:r>
            <a:r>
              <a:rPr lang="cs-CZ" sz="2000" dirty="0"/>
              <a:t>setkání </a:t>
            </a:r>
            <a:r>
              <a:rPr lang="cs-CZ" sz="2000" dirty="0" smtClean="0"/>
              <a:t>škol -ŠUŽ - Praha</a:t>
            </a:r>
            <a:r>
              <a:rPr lang="pl-PL" sz="2000" b="1" dirty="0" smtClean="0"/>
              <a:t> </a:t>
            </a:r>
            <a:r>
              <a:rPr lang="pl-PL" sz="2000" b="1" dirty="0"/>
              <a:t>dne 27. 6. </a:t>
            </a:r>
            <a:r>
              <a:rPr lang="pl-PL" sz="2000" b="1" dirty="0" smtClean="0"/>
              <a:t>2016</a:t>
            </a:r>
          </a:p>
          <a:p>
            <a:pPr algn="ctr"/>
            <a:r>
              <a:rPr lang="cs-CZ" sz="2000" b="1" dirty="0" smtClean="0"/>
              <a:t>Projekt - Úprava </a:t>
            </a:r>
            <a:r>
              <a:rPr lang="cs-CZ" sz="2000" b="1" dirty="0"/>
              <a:t>okolí budovy Základní školy v Borotíně</a:t>
            </a:r>
            <a:endParaRPr lang="cs-CZ" sz="2000" dirty="0"/>
          </a:p>
          <a:p>
            <a:pPr marL="342900" indent="-342900" algn="ctr">
              <a:buFontTx/>
              <a:buChar char="-"/>
            </a:pPr>
            <a:endParaRPr lang="pl-PL" sz="2000" b="1" dirty="0" smtClean="0"/>
          </a:p>
          <a:p>
            <a:pPr marL="342900" indent="-342900" algn="ctr">
              <a:buFontTx/>
              <a:buChar char="-"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83" y="5115729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0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1211" y="2318444"/>
            <a:ext cx="3104360" cy="232827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0852" y="2318248"/>
            <a:ext cx="3104886" cy="232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4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95" y="2219343"/>
            <a:ext cx="3727873" cy="279590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2219343"/>
            <a:ext cx="3727873" cy="279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2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74" y="2232658"/>
            <a:ext cx="3692366" cy="276927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882" y="2247649"/>
            <a:ext cx="3672378" cy="27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6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133" y="2090702"/>
            <a:ext cx="5416087" cy="3053186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7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58" y="3059290"/>
            <a:ext cx="3200822" cy="180438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59" y="2060256"/>
            <a:ext cx="3372609" cy="190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1376" y="2430621"/>
            <a:ext cx="3056987" cy="229274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720" y="2088801"/>
            <a:ext cx="280416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6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55" y="2369003"/>
            <a:ext cx="3365113" cy="252383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282" y="2355378"/>
            <a:ext cx="3383280" cy="25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53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10" y="2273971"/>
            <a:ext cx="3517877" cy="2638408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780" y="2273970"/>
            <a:ext cx="3517876" cy="263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1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</a:t>
            </a:r>
            <a:r>
              <a:rPr lang="cs-CZ" dirty="0" smtClean="0"/>
              <a:t>– brigáda s rodiči</a:t>
            </a:r>
            <a:br>
              <a:rPr lang="cs-CZ" dirty="0" smtClean="0"/>
            </a:br>
            <a:r>
              <a:rPr lang="cs-CZ" dirty="0" smtClean="0"/>
              <a:t>18.5.2016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3" y="1930400"/>
            <a:ext cx="3814603" cy="2860952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214" y="1930400"/>
            <a:ext cx="3894012" cy="292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392" y="5178930"/>
            <a:ext cx="5023104" cy="1162812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7" y="2135536"/>
            <a:ext cx="5822155" cy="3881437"/>
          </a:xfrm>
        </p:spPr>
      </p:pic>
    </p:spTree>
    <p:extLst>
      <p:ext uri="{BB962C8B-B14F-4D97-AF65-F5344CB8AC3E}">
        <p14:creationId xmlns:p14="http://schemas.microsoft.com/office/powerpoint/2010/main" val="254374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Základní informace o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Název </a:t>
            </a:r>
            <a:r>
              <a:rPr lang="cs-CZ" dirty="0"/>
              <a:t>projektu: </a:t>
            </a:r>
            <a:r>
              <a:rPr lang="cs-CZ" b="1" dirty="0"/>
              <a:t>Úprava okolí budovy Základní školy v Borotíně</a:t>
            </a:r>
            <a:endParaRPr lang="cs-CZ" dirty="0"/>
          </a:p>
          <a:p>
            <a:r>
              <a:rPr lang="cs-CZ" dirty="0"/>
              <a:t>Výzva: </a:t>
            </a:r>
            <a:r>
              <a:rPr lang="cs-CZ" b="1" dirty="0"/>
              <a:t>Škola pro udržitelný život 2016</a:t>
            </a:r>
            <a:endParaRPr lang="cs-CZ" dirty="0"/>
          </a:p>
          <a:p>
            <a:r>
              <a:rPr lang="cs-CZ" dirty="0"/>
              <a:t>Celkové náklady: 80.000,- Kč</a:t>
            </a:r>
          </a:p>
          <a:p>
            <a:r>
              <a:rPr lang="cs-CZ" dirty="0"/>
              <a:t>Požadovaná částka: 60.000,- Kč</a:t>
            </a:r>
          </a:p>
          <a:p>
            <a:r>
              <a:rPr lang="cs-CZ" dirty="0" smtClean="0"/>
              <a:t>Plánovaná </a:t>
            </a:r>
            <a:r>
              <a:rPr lang="cs-CZ" dirty="0"/>
              <a:t>doba realizace projektu:</a:t>
            </a:r>
          </a:p>
          <a:p>
            <a:r>
              <a:rPr lang="cs-CZ" dirty="0"/>
              <a:t>- od: 1. 4. 2016</a:t>
            </a:r>
          </a:p>
          <a:p>
            <a:r>
              <a:rPr lang="cs-CZ" dirty="0"/>
              <a:t>- do: 30. 6. 2016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2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6" y="1847437"/>
            <a:ext cx="5822155" cy="3881437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392" y="5178930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8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18" y="2004160"/>
            <a:ext cx="5822155" cy="3881437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023" y="5202347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6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28" y="5377711"/>
            <a:ext cx="5023104" cy="1162812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3" y="1972698"/>
            <a:ext cx="5822155" cy="3881437"/>
          </a:xfrm>
        </p:spPr>
      </p:pic>
    </p:spTree>
    <p:extLst>
      <p:ext uri="{BB962C8B-B14F-4D97-AF65-F5344CB8AC3E}">
        <p14:creationId xmlns:p14="http://schemas.microsoft.com/office/powerpoint/2010/main" val="95120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57" y="1885016"/>
            <a:ext cx="5822155" cy="3881437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503" y="5128827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55" y="5216509"/>
            <a:ext cx="5023104" cy="1162812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06" y="2004160"/>
            <a:ext cx="5822155" cy="3881437"/>
          </a:xfrm>
        </p:spPr>
      </p:pic>
    </p:spTree>
    <p:extLst>
      <p:ext uri="{BB962C8B-B14F-4D97-AF65-F5344CB8AC3E}">
        <p14:creationId xmlns:p14="http://schemas.microsoft.com/office/powerpoint/2010/main" val="5375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2" y="1772281"/>
            <a:ext cx="5822155" cy="3881437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398" y="511630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0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32" y="1784807"/>
            <a:ext cx="5822155" cy="3881437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28" y="537771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8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28" y="5377711"/>
            <a:ext cx="5023104" cy="1162812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8" y="1922593"/>
            <a:ext cx="5822155" cy="3881437"/>
          </a:xfrm>
        </p:spPr>
      </p:pic>
    </p:spTree>
    <p:extLst>
      <p:ext uri="{BB962C8B-B14F-4D97-AF65-F5344CB8AC3E}">
        <p14:creationId xmlns:p14="http://schemas.microsoft.com/office/powerpoint/2010/main" val="229270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Akce pro veřejnost – </a:t>
            </a:r>
            <a:r>
              <a:rPr lang="cs-CZ" dirty="0" smtClean="0"/>
              <a:t>slavnostní otevření</a:t>
            </a:r>
            <a:br>
              <a:rPr lang="cs-CZ" dirty="0" smtClean="0"/>
            </a:br>
            <a:r>
              <a:rPr lang="cs-CZ" dirty="0" smtClean="0"/>
              <a:t>23.6.2016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28" y="5377711"/>
            <a:ext cx="5023104" cy="1162812"/>
          </a:xfrm>
          <a:prstGeom prst="rect">
            <a:avLst/>
          </a:prstGeom>
        </p:spPr>
      </p:pic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26" y="2077680"/>
            <a:ext cx="5822155" cy="3881437"/>
          </a:xfrm>
        </p:spPr>
      </p:pic>
    </p:spTree>
    <p:extLst>
      <p:ext uri="{BB962C8B-B14F-4D97-AF65-F5344CB8AC3E}">
        <p14:creationId xmlns:p14="http://schemas.microsoft.com/office/powerpoint/2010/main" val="217662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896" y="5404400"/>
            <a:ext cx="5023104" cy="116281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882108" cy="1320800"/>
          </a:xfrm>
        </p:spPr>
        <p:txBody>
          <a:bodyPr/>
          <a:lstStyle/>
          <a:p>
            <a:r>
              <a:rPr lang="cs-CZ" dirty="0" smtClean="0"/>
              <a:t>Pořád si někde hrajeme a pořád nás to baví …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4" y="864298"/>
            <a:ext cx="7334444" cy="4889630"/>
          </a:xfrm>
        </p:spPr>
      </p:pic>
    </p:spTree>
    <p:extLst>
      <p:ext uri="{BB962C8B-B14F-4D97-AF65-F5344CB8AC3E}">
        <p14:creationId xmlns:p14="http://schemas.microsoft.com/office/powerpoint/2010/main" val="370291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Název žadatele: </a:t>
            </a:r>
            <a:r>
              <a:rPr lang="cs-CZ" b="1" dirty="0"/>
              <a:t>Základní škola a Mateřská škola Borotín, okres Tábor</a:t>
            </a:r>
            <a:endParaRPr lang="cs-CZ" dirty="0"/>
          </a:p>
          <a:p>
            <a:r>
              <a:rPr lang="cs-CZ" dirty="0" smtClean="0"/>
              <a:t>Adresa</a:t>
            </a:r>
            <a:r>
              <a:rPr lang="cs-CZ" dirty="0"/>
              <a:t>: </a:t>
            </a:r>
            <a:r>
              <a:rPr lang="cs-CZ" b="1" dirty="0"/>
              <a:t>Borotín 146, 391 35 Borotín</a:t>
            </a:r>
            <a:endParaRPr lang="cs-CZ" dirty="0"/>
          </a:p>
          <a:p>
            <a:r>
              <a:rPr lang="cs-CZ" dirty="0"/>
              <a:t>Ředitel: </a:t>
            </a:r>
            <a:r>
              <a:rPr lang="cs-CZ" b="1" dirty="0"/>
              <a:t>Mgr. Lenka Pípalová</a:t>
            </a:r>
            <a:endParaRPr lang="cs-CZ" dirty="0"/>
          </a:p>
          <a:p>
            <a:r>
              <a:rPr lang="cs-CZ" dirty="0"/>
              <a:t>Kontaktní osoba: </a:t>
            </a:r>
            <a:r>
              <a:rPr lang="cs-CZ" b="1" dirty="0"/>
              <a:t>Mgr. Lenka Pípalová /</a:t>
            </a:r>
            <a:r>
              <a:rPr lang="cs-CZ" dirty="0"/>
              <a:t>  </a:t>
            </a:r>
            <a:r>
              <a:rPr lang="cs-CZ" b="1" dirty="0"/>
              <a:t>Mgr. Pavlína Nováková</a:t>
            </a:r>
            <a:endParaRPr lang="cs-CZ" dirty="0"/>
          </a:p>
          <a:p>
            <a:r>
              <a:rPr lang="cs-CZ" dirty="0"/>
              <a:t>Pracovní pozice: </a:t>
            </a:r>
            <a:r>
              <a:rPr lang="cs-CZ" b="1" dirty="0"/>
              <a:t>ředitelka školy, autorka projektu / učitelka ZŠ, koordinátorka EVVO</a:t>
            </a:r>
            <a:endParaRPr lang="cs-CZ" dirty="0"/>
          </a:p>
          <a:p>
            <a:r>
              <a:rPr lang="cs-CZ" dirty="0"/>
              <a:t>I</a:t>
            </a:r>
            <a:r>
              <a:rPr lang="cs-CZ" dirty="0" smtClean="0"/>
              <a:t>nternetová </a:t>
            </a:r>
            <a:r>
              <a:rPr lang="cs-CZ" dirty="0"/>
              <a:t>stránka: </a:t>
            </a:r>
            <a:r>
              <a:rPr lang="cs-CZ" b="1" dirty="0"/>
              <a:t>www.zsborotin.cz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 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6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734948"/>
            <a:ext cx="8596668" cy="1320800"/>
          </a:xfrm>
        </p:spPr>
        <p:txBody>
          <a:bodyPr/>
          <a:lstStyle/>
          <a:p>
            <a:pPr algn="ctr"/>
            <a:r>
              <a:rPr lang="cs-CZ" dirty="0" smtClean="0"/>
              <a:t>Děkujeme za podporu a za pozornost.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20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cs-CZ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6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Hlavní cíle projektu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1. Zvýšit estetickou úroveň bezprostředního okolí školy</a:t>
            </a:r>
            <a:endParaRPr lang="cs-CZ" dirty="0"/>
          </a:p>
          <a:p>
            <a:r>
              <a:rPr lang="cs-CZ" b="1" dirty="0"/>
              <a:t>2. Zvýšit atraktivitu školního hřiště a venkovní učebny</a:t>
            </a:r>
            <a:endParaRPr lang="cs-CZ" dirty="0"/>
          </a:p>
          <a:p>
            <a:r>
              <a:rPr lang="cs-CZ" b="1" dirty="0"/>
              <a:t>3. Zvýšit povědomí dětí i občanů obce o možnostech nakládání s bioodpadem</a:t>
            </a:r>
            <a:endParaRPr lang="cs-CZ" dirty="0"/>
          </a:p>
          <a:p>
            <a:r>
              <a:rPr lang="cs-CZ" b="1" dirty="0"/>
              <a:t>4. Zlepšit dopravní obslužnost a zajistit atraktivitu jednoho z odpočinkových míst v obci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Výsledky a výstupy projektu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Instalace truhlíků s živými květinami na okna v přízemí budovy </a:t>
            </a:r>
            <a:r>
              <a:rPr lang="cs-CZ" dirty="0" smtClean="0"/>
              <a:t>školy</a:t>
            </a:r>
          </a:p>
          <a:p>
            <a:r>
              <a:rPr lang="cs-CZ" dirty="0" smtClean="0"/>
              <a:t>Instalace </a:t>
            </a:r>
            <a:r>
              <a:rPr lang="cs-CZ" dirty="0"/>
              <a:t>svodu na dešťovou vodu a nádrže na dešťovou vodu pro zalévání </a:t>
            </a:r>
            <a:r>
              <a:rPr lang="cs-CZ" dirty="0" smtClean="0"/>
              <a:t>květin</a:t>
            </a:r>
          </a:p>
          <a:p>
            <a:r>
              <a:rPr lang="cs-CZ" dirty="0" smtClean="0"/>
              <a:t>Instalace </a:t>
            </a:r>
            <a:r>
              <a:rPr lang="cs-CZ" dirty="0"/>
              <a:t>kompostéru pro ekologickou likvidaci bioodpadu vzniklého při péči nejen o venkovní rostliny a trávník, ale i bioodpadu vzniklého ve škole (</a:t>
            </a:r>
            <a:r>
              <a:rPr lang="cs-CZ" b="1" dirty="0"/>
              <a:t>nikoli pro odpad ze školní jídelny</a:t>
            </a:r>
            <a:r>
              <a:rPr lang="cs-CZ" dirty="0" smtClean="0"/>
              <a:t>)</a:t>
            </a:r>
          </a:p>
          <a:p>
            <a:r>
              <a:rPr lang="cs-CZ" dirty="0" smtClean="0"/>
              <a:t>Nátěr </a:t>
            </a:r>
            <a:r>
              <a:rPr lang="cs-CZ" dirty="0"/>
              <a:t>stávajících venkovních kontejnerů na květiny, které jsou umístěny před hlavním vchodem do </a:t>
            </a:r>
            <a:r>
              <a:rPr lang="cs-CZ" dirty="0" smtClean="0"/>
              <a:t>školy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20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Výsledky a výstupy projektu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Výměna zeminy, osázení novými rostlinami.</a:t>
            </a:r>
            <a:br>
              <a:rPr lang="cs-CZ" dirty="0"/>
            </a:br>
            <a:r>
              <a:rPr lang="cs-CZ" dirty="0"/>
              <a:t>Údržba živého plotu před školou a sportovní halou, případné dosazení chybějících </a:t>
            </a:r>
            <a:r>
              <a:rPr lang="cs-CZ" dirty="0" smtClean="0"/>
              <a:t>rostlin</a:t>
            </a:r>
          </a:p>
          <a:p>
            <a:r>
              <a:rPr lang="cs-CZ" dirty="0" smtClean="0"/>
              <a:t>Instalace </a:t>
            </a:r>
            <a:r>
              <a:rPr lang="cs-CZ" dirty="0"/>
              <a:t>odpadkového koše před budovu školy (do blízkosti autobusové zastávky), </a:t>
            </a:r>
            <a:r>
              <a:rPr lang="cs-CZ" dirty="0" smtClean="0"/>
              <a:t>na školní hřiště </a:t>
            </a:r>
            <a:r>
              <a:rPr lang="cs-CZ" dirty="0"/>
              <a:t>u laviček pro diváky a </a:t>
            </a:r>
            <a:r>
              <a:rPr lang="cs-CZ" dirty="0" smtClean="0"/>
              <a:t>do venkovní učebny</a:t>
            </a:r>
          </a:p>
          <a:p>
            <a:r>
              <a:rPr lang="cs-CZ" dirty="0" smtClean="0"/>
              <a:t>Umístění stojanů pro jízdní kola na školním dvorku a na hřišti </a:t>
            </a:r>
          </a:p>
          <a:p>
            <a:r>
              <a:rPr lang="cs-CZ" dirty="0" smtClean="0"/>
              <a:t>Oprava laviček na školním </a:t>
            </a:r>
            <a:r>
              <a:rPr lang="cs-CZ" dirty="0"/>
              <a:t>hřišti 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5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Výsledky a výstupy projektu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Úprava venkovní </a:t>
            </a:r>
            <a:r>
              <a:rPr lang="cs-CZ" dirty="0" smtClean="0"/>
              <a:t>učebny: </a:t>
            </a:r>
          </a:p>
          <a:p>
            <a:pPr lvl="1"/>
            <a:r>
              <a:rPr lang="cs-CZ" dirty="0" smtClean="0"/>
              <a:t>sestřihání </a:t>
            </a:r>
            <a:r>
              <a:rPr lang="cs-CZ" dirty="0"/>
              <a:t>živého </a:t>
            </a:r>
            <a:r>
              <a:rPr lang="cs-CZ" dirty="0" smtClean="0"/>
              <a:t>plotu</a:t>
            </a:r>
          </a:p>
          <a:p>
            <a:pPr lvl="1"/>
            <a:r>
              <a:rPr lang="cs-CZ" dirty="0" smtClean="0"/>
              <a:t>natření </a:t>
            </a:r>
            <a:r>
              <a:rPr lang="cs-CZ" dirty="0"/>
              <a:t>pletiva stávajícího </a:t>
            </a:r>
            <a:r>
              <a:rPr lang="cs-CZ" dirty="0" smtClean="0"/>
              <a:t>plotu</a:t>
            </a:r>
          </a:p>
          <a:p>
            <a:pPr lvl="1"/>
            <a:r>
              <a:rPr lang="cs-CZ" dirty="0" smtClean="0"/>
              <a:t>natření </a:t>
            </a:r>
            <a:r>
              <a:rPr lang="cs-CZ" dirty="0"/>
              <a:t>konstrukce venkovní </a:t>
            </a:r>
            <a:r>
              <a:rPr lang="cs-CZ" dirty="0" smtClean="0"/>
              <a:t>učebny</a:t>
            </a:r>
          </a:p>
          <a:p>
            <a:pPr lvl="1"/>
            <a:r>
              <a:rPr lang="cs-CZ" dirty="0" smtClean="0"/>
              <a:t>Vybavení učebny mobiliářem </a:t>
            </a:r>
            <a:r>
              <a:rPr lang="cs-CZ" dirty="0"/>
              <a:t>– lavicemi a stolky vhodnými pro venkovní výuku, odpadkovým košem, </a:t>
            </a:r>
            <a:r>
              <a:rPr lang="cs-CZ" dirty="0" smtClean="0"/>
              <a:t>tabulí</a:t>
            </a:r>
          </a:p>
          <a:p>
            <a:pPr lvl="1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</a:t>
            </a:r>
            <a:r>
              <a:rPr lang="cs-CZ" b="1" dirty="0" smtClean="0"/>
              <a:t>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9" y="1819641"/>
            <a:ext cx="3907678" cy="2202858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6576" y="2579751"/>
            <a:ext cx="3484550" cy="196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4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Výsledky a výstupy projektu - fotodokumentace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53" y="2160588"/>
            <a:ext cx="6885331" cy="3881437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16" y="5304191"/>
            <a:ext cx="5023104" cy="116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357</Words>
  <Application>Microsoft Office PowerPoint</Application>
  <PresentationFormat>Vlastní</PresentationFormat>
  <Paragraphs>63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Faseta</vt:lpstr>
      <vt:lpstr>Spolu si pomáháme, společně se vzděláváme  aneb místně zakotvené učení v praxi</vt:lpstr>
      <vt:lpstr>Základní informace o projektu</vt:lpstr>
      <vt:lpstr>Žadatel</vt:lpstr>
      <vt:lpstr>Hlavní cíle projektu </vt:lpstr>
      <vt:lpstr>Výsledky a výstupy projektu  </vt:lpstr>
      <vt:lpstr>Výsledky a výstupy projektu  </vt:lpstr>
      <vt:lpstr>Výsledky a výstupy projektu  </vt:lpstr>
      <vt:lpstr>Výsledky a výstupy projektu - fotodokumentace </vt:lpstr>
      <vt:lpstr>Výsledky a výstupy projektu - fotodokumentace </vt:lpstr>
      <vt:lpstr>Výsledky a výstupy projektu - fotodokumentace </vt:lpstr>
      <vt:lpstr>Výsledky a výstupy projektu - fotodokumentace </vt:lpstr>
      <vt:lpstr>Výsledky a výstupy projektu - fotodokumentace </vt:lpstr>
      <vt:lpstr>Výsledky a výstupy projektu - fotodokumentace </vt:lpstr>
      <vt:lpstr>Výsledky a výstupy projektu - fotodokumentace </vt:lpstr>
      <vt:lpstr>Výsledky a výstupy projektu - fotodokumentace </vt:lpstr>
      <vt:lpstr>Výsledky a výstupy projektu - fotodokumentace </vt:lpstr>
      <vt:lpstr>Výsledky a výstupy projektu - fotodokumentace </vt:lpstr>
      <vt:lpstr>Akce pro veřejnost – brigáda s rodiči 18.5.2016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Akce pro veřejnost – slavnostní otevření 23.6.2016</vt:lpstr>
      <vt:lpstr>Pořád si někde hrajeme a pořád nás to baví …</vt:lpstr>
      <vt:lpstr>Děkujeme za podporu a za pozornost.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Spolu si pomáháme, společně se vzděláváme  aneb místně zakotvené učení v praxi</dc:title>
  <dc:creator>PC-01</dc:creator>
  <cp:lastModifiedBy>Mgr. Lenka Pípalová</cp:lastModifiedBy>
  <cp:revision>16</cp:revision>
  <dcterms:created xsi:type="dcterms:W3CDTF">2016-06-12T14:24:38Z</dcterms:created>
  <dcterms:modified xsi:type="dcterms:W3CDTF">2016-06-27T04:19:15Z</dcterms:modified>
</cp:coreProperties>
</file>